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8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593CE-F7BE-96D7-6C1E-57423E9D3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DC4A2E-F05C-D84A-C5EB-999CACC81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B5601-1301-D9EC-DA42-3BC656FFA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CB98C-5183-4FBA-F3F0-B1A5E32C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F531F-576B-FBEE-819D-DB70B6F64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765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8BE18-CBC2-4050-FFD5-B2A2FB840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F27D8B-F398-6182-AA8E-CA1B076D3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D3794-7D53-4A77-08FC-EF6245EB5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E6711-671F-D93E-2F71-CE843905F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DE250-58BD-9EC4-01FD-6E211852C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510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C2C1C1-2D9B-0352-3495-93859B6394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54B01E-840B-7713-4851-FEBD1224C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5F5D4-BE7F-90E6-AB0B-2AE0AA129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EAD8A-9DF9-7CC0-E9EC-391A2410D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E6B79-0C60-CC25-C7AB-039DBB7D8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61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65125-E522-6A2A-39BC-E21E1AE42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9028A-7D38-6C4F-1D78-3395160A9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B58AE-6DE6-EA0A-E0D9-A2DC0DC4D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BBD69-9BD1-4BCF-BFBE-C8A1EC2EC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1F354-B708-2543-F8A8-86778636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49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0C93B-F023-26C8-DEEE-51CF9329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5F13BB-42F5-913F-A19C-7C40345FD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97B3C-02E4-BF7C-44C1-5BD9350E4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A6167-B178-0A8A-8E12-A9C52804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72E80-845F-EA6D-DB70-7A9D5D3B9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71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EAD33-B1FF-F3F3-8890-43580E79D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662EF-9B9B-58F6-F8AA-FBBCFEAF59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E4E191-307F-3A51-541D-78ECA61A3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658032-97C7-ABBE-41D4-92D4FB54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178A57-343D-21B4-0733-9F3036D9D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EFCF9-3EE9-6AF0-EDC3-161C53F33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340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E7CD9-98DD-2BC6-6164-950EB228F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05472C-8186-CD7C-E18A-0A08B1FBB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AA87B-E77A-5260-F3CA-19ABDD7A6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CD369A-0F26-3BD4-6900-34ED7D647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70EF64-BB94-3C06-624D-1F9AECDD1B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61D257-760D-BCBC-5FB6-93DF090C1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774D96-BDEE-51EC-4F2A-82F09EA3B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CF4CD1-8758-DD0F-4155-C114E2388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34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CB0F5-64FE-5C6E-8A60-662D4AA14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B37A43-715E-833F-8C28-546D3A0DB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778A9C-D695-0F63-12D2-D9F69EC2C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F9FE7F-CA0E-7602-9C99-9AEF2789E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61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D9B37F-84B7-32F6-B965-A5A4B11FB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189A8F-0E24-3C0F-520E-E2BE4F886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0587D-2F09-8D0E-4921-1B88FD70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17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AF820-9954-2C35-7320-FDB7E53C6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2EE4B-1F12-E292-D7BE-B3041CFB6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26B652-05C8-8B38-DD55-42D6819F62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F181D6-F3BA-3930-85A8-34E765C31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0874F-0F78-1542-71BC-21C1B6C36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AB0E66-B26A-EF1F-D5AB-887D79CAA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689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88E83-29E8-C40E-8281-D16CC2C4F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947332-7995-8B49-C729-A2951002D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588F0D-1BF9-2277-2B8D-C21B31695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72D7BF-916D-3E4A-E95F-D8AA9AC94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EA8573-343F-CB95-DB4A-CC7157535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80F84C-5C20-4ED9-3474-1AABD3F8D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697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64796-18E4-8AC5-9735-37F7161CE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BEC082-ADF0-1DBB-5108-A73CC66CA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D3C6A-6858-2549-971E-5EDEAD4A28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30048-42C0-42ED-8ECD-F09148CA0864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C43F3-8968-6A38-EA4D-A8CDCDD488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E2030-0183-0408-F72D-C2AE91D71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2CC4F-16A2-46A0-9ACB-383AF64F4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737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39D8DC5-4AF1-1967-F786-FD17FB59EEED}"/>
              </a:ext>
            </a:extLst>
          </p:cNvPr>
          <p:cNvSpPr txBox="1">
            <a:spLocks/>
          </p:cNvSpPr>
          <p:nvPr/>
        </p:nvSpPr>
        <p:spPr>
          <a:xfrm>
            <a:off x="838200" y="759032"/>
            <a:ext cx="10515600" cy="5339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</a:rPr>
              <a:t>Title: CS50 Gym Tracker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Name: Jannik Riegel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GitHub username: hochochochoc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edX username: j-riegel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Barcelona, Spain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19. 12. 2024</a:t>
            </a:r>
          </a:p>
          <a:p>
            <a:endParaRPr lang="en-US" sz="4000" b="1" dirty="0">
              <a:solidFill>
                <a:schemeClr val="bg1"/>
              </a:solidFill>
            </a:endParaRPr>
          </a:p>
          <a:p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9878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444100BB-32A2-A81F-1889-7CEC8316C6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950" y="0"/>
            <a:ext cx="11468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67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4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30</Words>
  <Application>Microsoft Office PowerPoint</Application>
  <PresentationFormat>Widescreen</PresentationFormat>
  <Paragraphs>1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Jannik Riegel</dc:creator>
  <cp:lastModifiedBy>Jannik Riegel</cp:lastModifiedBy>
  <cp:revision>2</cp:revision>
  <dcterms:created xsi:type="dcterms:W3CDTF">2024-12-19T14:44:15Z</dcterms:created>
  <dcterms:modified xsi:type="dcterms:W3CDTF">2024-12-19T14:49:01Z</dcterms:modified>
</cp:coreProperties>
</file>

<file path=docProps/thumbnail.jpeg>
</file>